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09eebbd3accb92b332db5470f5e42e9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71725" y="0"/>
          <a:ext cx="6772275" cy="6858000"/>
          <a:chOff x="2371725" y="0"/>
          <a:chExt cx="67722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0"/>
            <a:ext cx="4400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2020-07-23T10:33:29Z</dcterms:created>
  <dcterms:modified xsi:type="dcterms:W3CDTF">2020-07-23T10:33:29Z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