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8451681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47fb870215468716fc8686a87038307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100630" y="0"/>
          <a:ext cx="6043855" cy="6858000"/>
          <a:chOff x="3100630" y="0"/>
          <a:chExt cx="6043855" cy="6858000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630" y="0"/>
            <a:ext cx="29432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2020-07-23T10:35:43Z</dcterms:created>
  <dcterms:modified xsi:type="dcterms:W3CDTF">2020-07-23T10:35:43Z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