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daf20c2761aa8bd57fcd698cbdc7ca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32172"/>
          <a:ext cx="9144000" cy="6623447"/>
          <a:chOff x="0" y="232172"/>
          <a:chExt cx="9144000" cy="662344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2172"/>
            <a:ext cx="9144000" cy="63912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2020-07-23T10:35:43Z</dcterms:created>
  <dcterms:modified xsi:type="dcterms:W3CDTF">2020-07-23T10:35:43Z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