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e7d6e38b941686ec11c385e3b65d71f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08860" y="0"/>
          <a:ext cx="6833235" cy="6858000"/>
          <a:chOff x="2308860" y="0"/>
          <a:chExt cx="683323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860" y="0"/>
            <a:ext cx="45243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