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3da18102177fec4384351872690e19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81190" y="0"/>
          <a:ext cx="6662665" cy="6858000"/>
          <a:chOff x="2481190" y="0"/>
          <a:chExt cx="666266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190" y="0"/>
            <a:ext cx="4181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