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d141f7900c2ef1b2ff64fffdbe24903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816075" y="0"/>
          <a:ext cx="7331050" cy="6858000"/>
          <a:chOff x="1816075" y="0"/>
          <a:chExt cx="733105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075" y="0"/>
            <a:ext cx="55149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2020-07-23T10:35:43Z</dcterms:created>
  <dcterms:modified xsi:type="dcterms:W3CDTF">2020-07-23T10:35:43Z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