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451681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328f33fb6deb94fab33f65b401dfe7b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94530" y="0"/>
          <a:ext cx="6847480" cy="6858000"/>
          <a:chOff x="2294530" y="0"/>
          <a:chExt cx="6847480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530" y="0"/>
            <a:ext cx="45529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2020-07-23T10:35:43Z</dcterms:created>
  <dcterms:modified xsi:type="dcterms:W3CDTF">2020-07-23T10:35:43Z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