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68b0a139ee0cdabd7b8f6162f68e03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67953"/>
          <a:ext cx="9144000" cy="6092428"/>
          <a:chOff x="0" y="767953"/>
          <a:chExt cx="9144000" cy="60924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7953"/>
            <a:ext cx="9144000" cy="5324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