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6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a41ae7f43f8ea096ef121945fd57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809103"/>
          <a:ext cx="9144000" cy="6047853"/>
          <a:chOff x="0" y="809103"/>
          <a:chExt cx="9144000" cy="604785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9103"/>
            <a:ext cx="9144000" cy="52387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2020-07-23T10:33:27Z</dcterms:created>
  <dcterms:modified xsi:type="dcterms:W3CDTF">2020-07-23T10:33:27Z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