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450f509de16c09308e64d1faf9876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