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845168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a6a081696ec98c885801882668557bc39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291715" y="0"/>
          <a:ext cx="6854190" cy="6858000"/>
          <a:chOff x="2291715" y="0"/>
          <a:chExt cx="6854190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1715" y="0"/>
            <a:ext cx="456247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2020-07-23T10:35:43Z</dcterms:created>
  <dcterms:modified xsi:type="dcterms:W3CDTF">2020-07-23T10:35:43Z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