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a8d6c0e10ed915cc8061640b2e21c3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2958" y="0"/>
          <a:ext cx="9092183" cy="6858000"/>
          <a:chOff x="52958" y="0"/>
          <a:chExt cx="909218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8" y="0"/>
            <a:ext cx="9039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