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f88bb146835cc46c8a305ecba576a2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00250" y="0"/>
          <a:ext cx="7143750" cy="6858000"/>
          <a:chOff x="2000250" y="0"/>
          <a:chExt cx="714375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