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a5ef1610ebda2fa0803a1f6b594debc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43000" y="0"/>
          <a:ext cx="8001000" cy="6858000"/>
          <a:chOff x="1143000" y="0"/>
          <a:chExt cx="80010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