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a8c2d192031983e0f57dae8e050ffe5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6000" y="0"/>
          <a:ext cx="6858000" cy="6858000"/>
          <a:chOff x="2286000" y="0"/>
          <a:chExt cx="6858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