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c55294b4fbe4db7241e9543673474b5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4129"/>
          <a:ext cx="9144000" cy="6679704"/>
          <a:chOff x="0" y="174129"/>
          <a:chExt cx="9144000" cy="667970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129"/>
            <a:ext cx="9144000" cy="6505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2020-07-23T10:35:44Z</dcterms:created>
  <dcterms:modified xsi:type="dcterms:W3CDTF">2020-07-23T10:35:44Z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