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3748924057a6ca842b9830f5b45fdb3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58369" y="0"/>
          <a:ext cx="8888019" cy="6858000"/>
          <a:chOff x="258369" y="0"/>
          <a:chExt cx="888801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69" y="0"/>
            <a:ext cx="86296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2020-07-23T10:35:44Z</dcterms:created>
  <dcterms:modified xsi:type="dcterms:W3CDTF">2020-07-23T10:35:44Z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