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845168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c7cc84ca7c5d5e173ce2c8b52debbb01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274570" y="0"/>
          <a:ext cx="6865620" cy="6858000"/>
          <a:chOff x="2274570" y="0"/>
          <a:chExt cx="686562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4570" y="0"/>
            <a:ext cx="45910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2020-07-23T10:35:44Z</dcterms:created>
  <dcterms:modified xsi:type="dcterms:W3CDTF">2020-07-23T10:35:44Z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