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6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c015fe3eb542c6aa1a11813bb0994d5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63578"/>
          <a:ext cx="9144000" cy="6397653"/>
          <a:chOff x="0" y="463578"/>
          <a:chExt cx="9144000" cy="639765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3578"/>
            <a:ext cx="9144000" cy="5934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2020-07-23T10:33:28Z</dcterms:created>
  <dcterms:modified xsi:type="dcterms:W3CDTF">2020-07-23T10:33:28Z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