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ebad4f204a885a5a6805b813342c5dd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39978" y="0"/>
          <a:ext cx="8507628" cy="6858000"/>
          <a:chOff x="639978" y="0"/>
          <a:chExt cx="850762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78" y="0"/>
            <a:ext cx="78676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2020-07-23T10:35:44Z</dcterms:created>
  <dcterms:modified xsi:type="dcterms:W3CDTF">2020-07-23T10:35:44Z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