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b2f5cba36975b08e2a921788dc90990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70582"/>
          <a:ext cx="9144000" cy="6485632"/>
          <a:chOff x="0" y="370582"/>
          <a:chExt cx="9144000" cy="648563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0582"/>
            <a:ext cx="9144000" cy="61150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2020-07-23T10:33:28Z</dcterms:created>
  <dcterms:modified xsi:type="dcterms:W3CDTF">2020-07-23T10:33:28Z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