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845166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a237569a53442ffb53e1f73ed9aa9a92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92906"/>
          <a:ext cx="9144000" cy="6469856"/>
          <a:chOff x="0" y="392906"/>
          <a:chExt cx="9144000" cy="6469856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2906"/>
            <a:ext cx="9144000" cy="60769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2020-07-23T10:33:28Z</dcterms:created>
  <dcterms:modified xsi:type="dcterms:W3CDTF">2020-07-23T10:33:28Z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