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6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e555d184b5612f325efbece952519cb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674191"/>
          <a:ext cx="9144000" cy="6179641"/>
          <a:chOff x="0" y="674191"/>
          <a:chExt cx="9144000" cy="617964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191"/>
            <a:ext cx="9144000" cy="55054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2020-07-23T10:33:28Z</dcterms:created>
  <dcterms:modified xsi:type="dcterms:W3CDTF">2020-07-23T10:33:28Z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