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845166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2d3743afd15d0d4cc2e2b0ba649d31f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143000" y="0"/>
          <a:ext cx="8001000" cy="6858000"/>
          <a:chOff x="1143000" y="0"/>
          <a:chExt cx="800100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2020-07-23T10:33:28Z</dcterms:created>
  <dcterms:modified xsi:type="dcterms:W3CDTF">2020-07-23T10:33:28Z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