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ba6bf6d68a52b1fcfdae4ea750f47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4313"/>
          <a:ext cx="9144000" cy="6643688"/>
          <a:chOff x="0" y="214313"/>
          <a:chExt cx="9144000" cy="664368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313"/>
            <a:ext cx="9144000" cy="6429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