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45166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d7ca62f2a84a67624f50172436dece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96191" y="0"/>
          <a:ext cx="7249241" cy="6858000"/>
          <a:chOff x="1896191" y="0"/>
          <a:chExt cx="7249241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91" y="0"/>
            <a:ext cx="53530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2020-07-23T10:33:28Z</dcterms:created>
  <dcterms:modified xsi:type="dcterms:W3CDTF">2020-07-23T10:33:28Z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