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79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e0b5739e7022d945a3d233c4dcca399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5553" y="0"/>
          <a:ext cx="8930928" cy="6858000"/>
          <a:chOff x="215553" y="0"/>
          <a:chExt cx="8930928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553" y="0"/>
            <a:ext cx="87153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2020-12-07T11:48:05Z</dcterms:created>
  <dcterms:modified xsi:type="dcterms:W3CDTF">2020-12-07T11:48:05Z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