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ef639f10b333694ca892652afeb5283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01627" y="0"/>
          <a:ext cx="6845052" cy="6858000"/>
          <a:chOff x="2301627" y="0"/>
          <a:chExt cx="684505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627" y="0"/>
            <a:ext cx="4543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