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0b00d1ecbcf6067edb4c8542ca8b76a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