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ed792d4c6b668c3c3248f16dad14627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254"/>
          <a:ext cx="9144000" cy="6822579"/>
          <a:chOff x="0" y="31254"/>
          <a:chExt cx="9144000" cy="682257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54"/>
            <a:ext cx="9144000" cy="6791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