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b28e00430720b7e76fbcb5db0e00543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88929"/>
          <a:ext cx="9144000" cy="6265829"/>
          <a:chOff x="0" y="588929"/>
          <a:chExt cx="9144000" cy="626582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929"/>
            <a:ext cx="9144000" cy="5676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