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43615d605db00d7bd3ec72b2c38ca6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72605"/>
          <a:ext cx="9144000" cy="4587180"/>
          <a:chOff x="0" y="2272605"/>
          <a:chExt cx="9144000" cy="458718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2605"/>
            <a:ext cx="9144000" cy="2314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