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bf039403997614e9042294187a731d2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165449"/>
          <a:ext cx="9144000" cy="4689574"/>
          <a:chOff x="0" y="2165449"/>
          <a:chExt cx="9144000" cy="468957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65449"/>
            <a:ext cx="9144000" cy="2524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