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79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ba7ee45ccb59bc94c05d0ea2845c2a11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66117"/>
          <a:ext cx="9144000" cy="6490692"/>
          <a:chOff x="0" y="366117"/>
          <a:chExt cx="9144000" cy="649069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6117"/>
            <a:ext cx="9144000" cy="6124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2020-12-07T11:48:05Z</dcterms:created>
  <dcterms:modified xsi:type="dcterms:W3CDTF">2020-12-07T11:48:05Z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