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a141952a2b2e2ac0c1771b2d8fa9b0c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71489" y="0"/>
          <a:ext cx="6872064" cy="6858000"/>
          <a:chOff x="2271489" y="0"/>
          <a:chExt cx="687206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489" y="0"/>
            <a:ext cx="4600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