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b28320e5356af5fad315bdfbeb5489e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33152"/>
          <a:ext cx="9144000" cy="5924252"/>
          <a:chOff x="0" y="933152"/>
          <a:chExt cx="9144000" cy="592425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3152"/>
            <a:ext cx="9144000" cy="4991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