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9635795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df1ad5f11009f60c50e03ce25e02b1892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31254"/>
          <a:ext cx="9144000" cy="6822579"/>
          <a:chOff x="0" y="31254"/>
          <a:chExt cx="9144000" cy="6822579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1254"/>
            <a:ext cx="9144000" cy="67913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91">
  <a:themeElements>
    <a:clrScheme name="Theme9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1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2020-12-07T11:48:05Z</dcterms:created>
  <dcterms:modified xsi:type="dcterms:W3CDTF">2020-12-07T11:48:05Z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