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14cb88c411ec91184ed3e0d3e1afc1f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1708" y="0"/>
          <a:ext cx="8908983" cy="6858000"/>
          <a:chOff x="231708" y="0"/>
          <a:chExt cx="890898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08" y="0"/>
            <a:ext cx="86772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