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a53980f66759ce7e75deef4e72ee40a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94680"/>
          <a:ext cx="9144000" cy="6562130"/>
          <a:chOff x="0" y="294680"/>
          <a:chExt cx="9144000" cy="656213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4680"/>
            <a:ext cx="9144000" cy="6267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