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d76a8509c4fe6657945ae8e65e5e2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89098" y="0"/>
          <a:ext cx="8652023" cy="6858000"/>
          <a:chOff x="489098" y="0"/>
          <a:chExt cx="865202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98" y="0"/>
            <a:ext cx="81629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2020-12-07T11:48:38Z</dcterms:created>
  <dcterms:modified xsi:type="dcterms:W3CDTF">2020-12-07T11:48:38Z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