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3fe6ac9ae729d26cfe269c63a1b1a0d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26432" y="0"/>
          <a:ext cx="8713182" cy="6858000"/>
          <a:chOff x="426432" y="0"/>
          <a:chExt cx="871318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32" y="0"/>
            <a:ext cx="82867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2020-12-07T11:48:38Z</dcterms:created>
  <dcterms:modified xsi:type="dcterms:W3CDTF">2020-12-07T11:48:38Z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