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a05e2292c8f0c64a256d3ebf28ad48c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81852" y="0"/>
          <a:ext cx="9063927" cy="6858000"/>
          <a:chOff x="81852" y="0"/>
          <a:chExt cx="906392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52" y="0"/>
            <a:ext cx="8982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2020-12-07T11:48:38Z</dcterms:created>
  <dcterms:modified xsi:type="dcterms:W3CDTF">2020-12-07T11:48:38Z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