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065b2426aa5dd5f23a0da5ffec5073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18777"/>
          <a:ext cx="9144000" cy="6638627"/>
          <a:chOff x="0" y="218777"/>
          <a:chExt cx="9144000" cy="663862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777"/>
            <a:ext cx="9144000" cy="6419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2020-12-07T11:48:38Z</dcterms:created>
  <dcterms:modified xsi:type="dcterms:W3CDTF">2020-12-07T11:48:38Z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