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c9626fcf4e319aedc4cb0148876389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41352" y="0"/>
          <a:ext cx="6899077" cy="6858000"/>
          <a:chOff x="2241352" y="0"/>
          <a:chExt cx="689907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352" y="0"/>
            <a:ext cx="46577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2020-12-07T11:48:38Z</dcterms:created>
  <dcterms:modified xsi:type="dcterms:W3CDTF">2020-12-07T11:48:38Z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