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57a07acaea8c2cbb9bda2a9e23add99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05435" y="0"/>
          <a:ext cx="6739310" cy="6858000"/>
          <a:chOff x="2405435" y="0"/>
          <a:chExt cx="673931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435" y="0"/>
            <a:ext cx="4333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