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9635799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f5bb48ffde6872a2839ba9eb0df64bd37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639978" y="0"/>
          <a:ext cx="8507628" cy="6858000"/>
          <a:chOff x="639978" y="0"/>
          <a:chExt cx="8507628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9978" y="0"/>
            <a:ext cx="786765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34">
  <a:themeElements>
    <a:clrScheme name="Theme3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4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2020-12-07T11:48:38Z</dcterms:created>
  <dcterms:modified xsi:type="dcterms:W3CDTF">2020-12-07T11:48:38Z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