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79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5a837bb7bb1a93bf205dc42d9dcc68f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869653" y="0"/>
          <a:ext cx="7270328" cy="6858000"/>
          <a:chOff x="1869653" y="0"/>
          <a:chExt cx="7270328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9653" y="0"/>
            <a:ext cx="54006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2020-12-07T11:48:38Z</dcterms:created>
  <dcterms:modified xsi:type="dcterms:W3CDTF">2020-12-07T11:48:38Z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