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a71ceec5d6d43b6202096bf3e02e06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