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79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a57d7283ec88f4404dd17615e88087a0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385343" y="0"/>
          <a:ext cx="6757318" cy="6858000"/>
          <a:chOff x="2385343" y="0"/>
          <a:chExt cx="6757318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5343" y="0"/>
            <a:ext cx="43719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2020-12-07T11:48:38Z</dcterms:created>
  <dcterms:modified xsi:type="dcterms:W3CDTF">2020-12-07T11:48:38Z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