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4c565fefbc8378a22db5e52752ed98f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22449"/>
          <a:ext cx="9144000" cy="5832574"/>
          <a:chOff x="0" y="1022449"/>
          <a:chExt cx="9144000" cy="583257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2449"/>
            <a:ext cx="9144000" cy="4810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